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370a99eb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370a99eb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370a99e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370a99e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370a99eb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370a99eb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370a99eb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370a99eb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370a99e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370a99e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370a99eb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370a99eb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370a99e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370a99e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370a99d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370a99d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370a99d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370a99d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370a99e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370a99e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84bcd1f9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84bcd1f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370a99e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370a99e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370a99e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370a99e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a5a6ff26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a5a6ff26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370a99de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370a99de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a5a6ff26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a5a6ff26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forget to mention `-e TZ=America/Chicago`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a5a6ff26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a5a6ff26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370a99eb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370a99eb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370a99d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370a99d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370a99e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370a99e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370a99d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370a99d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370a99eb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370a99eb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370a99eb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370a99eb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370a99eb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370a99eb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w3schools.com/sql/sql_injection.asp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tutorialspoint.com/security_testing/testing_cross_site_scripting.htm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5.jpg"/><Relationship Id="rId5" Type="http://schemas.openxmlformats.org/officeDocument/2006/relationships/image" Target="../media/image14.jpg"/><Relationship Id="rId6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Hacking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Presenter: Demarcus (shinigami formerly known as vp)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死神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XML External entities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Uploading XML or exploiting vulnerable code via XML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Obvious indicators of vulnerability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website allows for XML files to be uploaded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KEY: Use directory traversal to find an uploads page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offensive security practice many websites will have an upload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224" y="3469875"/>
            <a:ext cx="2973675" cy="15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Broken Access Control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 Web Token replays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Awesome Lab on Pentesterlab to 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Replaying or tampering with a cookie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Privilege escalation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on a webpage with admin privileges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user can then modify or take any record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678" y="1919087"/>
            <a:ext cx="1688274" cy="244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Security Misconfiguration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Extremely common with </a:t>
            </a:r>
            <a:r>
              <a:rPr lang="en"/>
              <a:t>under resourced</a:t>
            </a:r>
            <a:r>
              <a:rPr lang="en"/>
              <a:t> IT staffs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Unneeded services installed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 accounts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Admin/admin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Tomcat/tomcat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Unpatched or legacy software being used with known vulnerabilities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Cross Site Scripting	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types: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XSS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Critical!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Reflected XSS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DOM XSS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Bypassing two factor 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Defacement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Session stealing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775" y="1841600"/>
            <a:ext cx="4628575" cy="248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Insecure Deserialization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for attackers to discover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leads to remote code execution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https://owasp.org/www-project-top-ten/OWASP_Top_Ten_2017/Top_10-2017_A8-Insecure_Deserialization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975" y="2571738"/>
            <a:ext cx="5238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Using Components with Known Vulnerabilities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Goes a lot with Security Misconfiguration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Outdated, unsupported 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 when there isn’t proper risk assessments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 Patch 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 Verification and Validation can easily discover vulnerabilities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 new update with a known vulnerability and still pushing the functionality update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common than you would think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Insufficient Logging and Monitoring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Logging is the most important task for blue teamers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step in moving towards finding indicators of compromise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Monitoring login attempts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Monitoring how much data is withdrawn from a website and/or its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“In 2016 identifying a breach took an average of 191 days to detect…”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can’t detect a threat actor you’ll never know they stole all of your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transactions go unmonitored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Verbose Errors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https://owasp.org/www-project-top-ten/OWASP_Top_Ten_2017/Top_10-2017_A10-Insufficient_Logging%252526Monitoring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Injections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https://www.w3schools.com/sql/sql_injection.asp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425" y="1770325"/>
            <a:ext cx="6361925" cy="27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Site Scripting XSS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https://www.tutorialspoint.com/security_testing/testing_cross_site_scripting.htm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901" y="1506425"/>
            <a:ext cx="4868400" cy="29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 Vulnerability and Exploitation Tools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Burpsuite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Nikto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Directory Traversal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Gobuster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Dirbuster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Dirb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Web App Basics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OWASP Top 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SQL Injections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XSS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Tools For Discovering Vulnerabilities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Mitigating Vulnerabilities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DEMO WITH DEMARCUS!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 Mitigations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Validation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allow certain special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don’t need data DELETE IT!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credit card shouldn’t always be stored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This can negate Sensitive Data Exposure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all login attempts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Enforce Password change and length policies!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Patch known vulnerabilities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Places to Practice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Mutillidae OWASP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Excellent to practice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Tryhackme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Pentesterlab **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VirtualHackingLabs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DVWA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OWASP WebGoat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360" y="738729"/>
            <a:ext cx="1864887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06425"/>
            <a:ext cx="2467627" cy="368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7627" y="1476787"/>
            <a:ext cx="3534850" cy="374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1550" y="2130275"/>
            <a:ext cx="4716301" cy="26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</a:t>
            </a:r>
            <a:r>
              <a:rPr lang="en"/>
              <a:t>OWASP WebGoat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1534400"/>
            <a:ext cx="9144000" cy="34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OWASP WebGoat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9473"/>
            <a:ext cx="9143999" cy="1071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OWASP WebGoat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38" y="1764075"/>
            <a:ext cx="7696226" cy="33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650" y="770575"/>
            <a:ext cx="590550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Basics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Applications are essentially web portals written in a web software like php or javascript on a web server. They are different from the software that runs in your kernel or operating system.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Web apps are accessed from your web browser on the Internet and most of the time are public facing. This opens up a huge vector for threat actors!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Web Servers and Common Web Ports 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Servers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PythonSimpleHTTPServer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web ports to lookout for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 80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HTTP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 443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HTTPS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 8080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Apache used http port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OWASP Top 10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Web Application Security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developed for developers to properly secure their web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is a document of standards for industry best practices towards securing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following slides are in order of most/common dangerous vulnerabilities that developers run into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https://owasp.org/www-project-top-ten/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513" y="3314225"/>
            <a:ext cx="3778875" cy="13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Injection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includes SQL and LDAP injections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dig deeper in SQL Injections later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an absolute critical vulnerability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Threat Actors can steal entire tables of SQL databases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PII exposed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Passwords and Usernames stolen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 easy to discover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Scanners will find them with ease or you can just look through code yourself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 for unfiltered or unsanitized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471900" y="5101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Broken Authentication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Allowing brute force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maximum logins allowed parameters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default passwords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weak or common passwords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of these leave yourself vulnerable to dictionary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Unencrypted/plaintext passwords exposed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Identity theft and fraud are common effects of broken authentication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Sensitive Data Exposure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PII, healthcare, and financial information are improperly protected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is not encrypted in either are transit or at rest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can cause many problems (these are important to know for CISSP!):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PCI/DSS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HIPAA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GDPR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transported in cleartext, so a sight that uses HTTP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